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57" r:id="rId4"/>
    <p:sldId id="261" r:id="rId5"/>
    <p:sldId id="262" r:id="rId6"/>
    <p:sldId id="266" r:id="rId7"/>
    <p:sldId id="273" r:id="rId8"/>
    <p:sldId id="268" r:id="rId9"/>
    <p:sldId id="274" r:id="rId10"/>
    <p:sldId id="263" r:id="rId11"/>
    <p:sldId id="275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53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9785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89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90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48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23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017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8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15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63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928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2838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946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6053395"/>
            <a:ext cx="12190992" cy="8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5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5.png"/><Relationship Id="rId7" Type="http://schemas.openxmlformats.org/officeDocument/2006/relationships/image" Target="../media/image16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654062" y="2348521"/>
            <a:ext cx="7416799" cy="869127"/>
          </a:xfrm>
          <a:prstGeom prst="rect">
            <a:avLst/>
          </a:prstGeom>
        </p:spPr>
        <p:txBody>
          <a:bodyPr lIns="121917" tIns="60959" rIns="121917" bIns="6095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Lila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Cita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Mabasa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Bali</a:t>
            </a:r>
          </a:p>
        </p:txBody>
      </p:sp>
      <p:cxnSp>
        <p:nvCxnSpPr>
          <p:cNvPr id="15" name="直線コネクタ 9"/>
          <p:cNvCxnSpPr/>
          <p:nvPr/>
        </p:nvCxnSpPr>
        <p:spPr>
          <a:xfrm>
            <a:off x="5270153" y="3587897"/>
            <a:ext cx="6102129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912712" y="1498602"/>
            <a:ext cx="6765157" cy="625359"/>
          </a:xfrm>
          <a:prstGeom prst="rect">
            <a:avLst/>
          </a:prstGeom>
        </p:spPr>
        <p:txBody>
          <a:bodyPr lIns="121917" tIns="60959" rIns="121917" bIns="6095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78654" y="3716520"/>
            <a:ext cx="2814226" cy="451340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UNTUK SD/MI KELAS 1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19203" y="584201"/>
            <a:ext cx="3454397" cy="4927337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561" tIns="142780" rIns="285561" bIns="142780"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2439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166937" y="372473"/>
            <a:ext cx="8300896" cy="6803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379" y="255424"/>
            <a:ext cx="969475" cy="85156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2620855" y="438746"/>
            <a:ext cx="6864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Bencana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Tek</a:t>
            </a:r>
            <a:r>
              <a:rPr lang="en-US" sz="3000" b="1" dirty="0" err="1">
                <a:latin typeface="Cooper Black" panose="0208090404030B020404" pitchFamily="18" charset="0"/>
              </a:rPr>
              <a:t>é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Penyebabn</a:t>
            </a:r>
            <a:r>
              <a:rPr lang="en-US" sz="3000" b="1" dirty="0" err="1">
                <a:latin typeface="Cooper Black" panose="0208090404030B020404" pitchFamily="18" charset="0"/>
              </a:rPr>
              <a:t>é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endParaRPr lang="en-US" sz="30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94C981-8298-41F5-838C-7304106C8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8DD63E9-D789-4D05-AC6E-03E922DB456D}"/>
              </a:ext>
            </a:extLst>
          </p:cNvPr>
          <p:cNvSpPr txBox="1"/>
          <p:nvPr/>
        </p:nvSpPr>
        <p:spPr>
          <a:xfrm>
            <a:off x="2188753" y="4629378"/>
            <a:ext cx="1435139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Embid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3957B82-DC61-4107-849C-1C0AD178FDE0}"/>
              </a:ext>
            </a:extLst>
          </p:cNvPr>
          <p:cNvSpPr txBox="1"/>
          <p:nvPr/>
        </p:nvSpPr>
        <p:spPr>
          <a:xfrm>
            <a:off x="1236269" y="5152598"/>
            <a:ext cx="334010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Penyebabné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tanah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904C296-0B8F-4C18-A477-B246A3A7CDC0}"/>
              </a:ext>
            </a:extLst>
          </p:cNvPr>
          <p:cNvSpPr txBox="1"/>
          <p:nvPr/>
        </p:nvSpPr>
        <p:spPr>
          <a:xfrm>
            <a:off x="7997588" y="4629378"/>
            <a:ext cx="274320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Angin</a:t>
            </a:r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Nglinus</a:t>
            </a:r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625784B-63B3-4AA3-83AB-60B751D46C7D}"/>
              </a:ext>
            </a:extLst>
          </p:cNvPr>
          <p:cNvSpPr txBox="1"/>
          <p:nvPr/>
        </p:nvSpPr>
        <p:spPr>
          <a:xfrm>
            <a:off x="7656394" y="5152598"/>
            <a:ext cx="34255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Penyebabné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angin</a:t>
            </a:r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74E4665-8A26-4BF0-9D4B-8A1678A408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99" y="1515882"/>
            <a:ext cx="5587462" cy="31134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BBECA28-3350-4AEE-87DF-99EBACEE21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4"/>
          <a:stretch/>
        </p:blipFill>
        <p:spPr>
          <a:xfrm>
            <a:off x="7106254" y="1401636"/>
            <a:ext cx="4757882" cy="311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830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AA0B7AD0-1E68-4581-83DD-220B88A14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3" b="30564"/>
          <a:stretch/>
        </p:blipFill>
        <p:spPr bwMode="auto">
          <a:xfrm>
            <a:off x="360204" y="2034642"/>
            <a:ext cx="3552437" cy="4321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63889" y="704696"/>
            <a:ext cx="7194374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1172769" y="223360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45786" y="837348"/>
            <a:ext cx="6323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Bencana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4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26C0700B-B8BE-4933-831D-FB5E6DE42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86090" y="1758172"/>
            <a:ext cx="7061944" cy="409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5248CC1-4476-4BCE-AA62-325E2B62B35A}"/>
              </a:ext>
            </a:extLst>
          </p:cNvPr>
          <p:cNvSpPr txBox="1"/>
          <p:nvPr/>
        </p:nvSpPr>
        <p:spPr>
          <a:xfrm>
            <a:off x="4801354" y="2684499"/>
            <a:ext cx="53589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Iraga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tusing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dadi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ngawag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ngutang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leluu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krana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ngawinang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blabar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Tur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iraga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patut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satata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waspada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yéning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98358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6263BE-1CAA-421C-910C-111FDE5E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1343" y="426122"/>
            <a:ext cx="7027570" cy="1131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B51127C-6665-45C4-BFAB-1F7F707C4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79774"/>
            <a:ext cx="989510" cy="13996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3213895-A60E-488D-860F-73AD8EF5CC68}"/>
              </a:ext>
            </a:extLst>
          </p:cNvPr>
          <p:cNvGrpSpPr/>
          <p:nvPr/>
        </p:nvGrpSpPr>
        <p:grpSpPr>
          <a:xfrm>
            <a:off x="942160" y="84596"/>
            <a:ext cx="990631" cy="990631"/>
            <a:chOff x="1905411" y="138203"/>
            <a:chExt cx="990631" cy="9906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A2D370E-54ED-43B0-9632-A85AD995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D021F6D-38E2-439B-9046-CB51BA0EF16F}"/>
                </a:ext>
              </a:extLst>
            </p:cNvPr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>
                  <a:solidFill>
                    <a:schemeClr val="bg1"/>
                  </a:solidFill>
                </a:rPr>
                <a:t>6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2A9FE8-FA9C-466E-8EA7-264D656C9A86}"/>
              </a:ext>
            </a:extLst>
          </p:cNvPr>
          <p:cNvSpPr txBox="1"/>
          <p:nvPr/>
        </p:nvSpPr>
        <p:spPr>
          <a:xfrm>
            <a:off x="1745295" y="394038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46BA00-0377-4D0D-814D-7E18AD556C22}"/>
              </a:ext>
            </a:extLst>
          </p:cNvPr>
          <p:cNvSpPr txBox="1"/>
          <p:nvPr/>
        </p:nvSpPr>
        <p:spPr>
          <a:xfrm>
            <a:off x="1745295" y="917258"/>
            <a:ext cx="5751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Pengalaman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Miwah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Bencana</a:t>
            </a:r>
            <a:endParaRPr lang="en-US" sz="32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DC7FE81-24D5-42B9-85EF-7DCA9C2A52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3409"/>
            <a:ext cx="12192000" cy="6034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23E40A-5BDE-4BFF-8A38-E5CBFB81CC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8664"/>
            <a:ext cx="5915024" cy="40540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D96DC13-8D33-4D0A-BBCE-46705C0A8D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72481"/>
            <a:ext cx="5715000" cy="306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71259" y="654456"/>
            <a:ext cx="5943197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280140" y="173120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053157" y="787108"/>
            <a:ext cx="5445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Pengalaman</a:t>
            </a:r>
            <a:r>
              <a:rPr lang="en-US" sz="32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2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An</a:t>
            </a:r>
            <a:r>
              <a:rPr lang="en-US" sz="3200" b="1" dirty="0" err="1">
                <a:latin typeface="Cooper Black" panose="0208090404030B020404" pitchFamily="18" charset="0"/>
              </a:rPr>
              <a:t>é</a:t>
            </a:r>
            <a:r>
              <a:rPr lang="en-US" sz="32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Melah </a:t>
            </a:r>
          </a:p>
        </p:txBody>
      </p:sp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40" y="2117876"/>
            <a:ext cx="5616873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1063911" y="2768650"/>
            <a:ext cx="42481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Pengalaman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melah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suba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pasti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ngranayang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kenehé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liang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055" y="1681349"/>
            <a:ext cx="5583959" cy="413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948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3E73F34-1594-4953-AAB2-53C88E8DE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32516"/>
          <a:stretch>
            <a:fillRect/>
          </a:stretch>
        </p:blipFill>
        <p:spPr bwMode="auto">
          <a:xfrm>
            <a:off x="1464935" y="1780050"/>
            <a:ext cx="3106996" cy="4876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7" y="458276"/>
            <a:ext cx="8077200" cy="879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00" y="458277"/>
            <a:ext cx="907833" cy="9598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3145971" y="622329"/>
            <a:ext cx="723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Conto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Pengalaman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Melah </a:t>
            </a:r>
            <a:endParaRPr lang="en-US" sz="28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9" name="Picture 18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9CCBBC79-C03C-46F8-8ABD-E09DDD809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421468">
            <a:off x="5182953" y="1916498"/>
            <a:ext cx="5359812" cy="3951669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chemeClr val="accent4">
                <a:lumMod val="40000"/>
                <a:lumOff val="60000"/>
                <a:alpha val="65000"/>
              </a:scheme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05BEA44-6098-4216-8B28-810A1AE65A61}"/>
              </a:ext>
            </a:extLst>
          </p:cNvPr>
          <p:cNvSpPr txBox="1"/>
          <p:nvPr/>
        </p:nvSpPr>
        <p:spPr>
          <a:xfrm>
            <a:off x="5428684" y="2452331"/>
            <a:ext cx="484105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Malali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ka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kebun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binatang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ngajak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kulawarga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en-US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Ngrayaang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ulang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tahun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ajak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timpal-timpal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Mabakti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ka Pura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Besakih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8858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63889" y="704696"/>
            <a:ext cx="7194374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1172769" y="223360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45786" y="837348"/>
            <a:ext cx="6323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Pengalaman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An</a:t>
            </a:r>
            <a:r>
              <a:rPr lang="en-US" sz="3000" b="1" dirty="0" err="1">
                <a:latin typeface="Cooper Black" panose="0208090404030B020404" pitchFamily="18" charset="0"/>
              </a:rPr>
              <a:t>é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Tusing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Melah </a:t>
            </a:r>
          </a:p>
        </p:txBody>
      </p:sp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65139" y="2117104"/>
            <a:ext cx="5786248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6834900" y="2903763"/>
            <a:ext cx="45797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Pengalaman</a:t>
            </a:r>
            <a:r>
              <a:rPr lang="en-US" sz="3200" b="1" dirty="0"/>
              <a:t> </a:t>
            </a:r>
            <a:r>
              <a:rPr lang="en-US" sz="3200" b="1" dirty="0" err="1"/>
              <a:t>ané</a:t>
            </a:r>
            <a:r>
              <a:rPr lang="en-US" sz="3200" b="1" dirty="0"/>
              <a:t> </a:t>
            </a:r>
            <a:r>
              <a:rPr lang="en-US" sz="3200" b="1" dirty="0" err="1"/>
              <a:t>tusing</a:t>
            </a:r>
            <a:r>
              <a:rPr lang="en-US" sz="3200" b="1" dirty="0"/>
              <a:t> </a:t>
            </a:r>
            <a:r>
              <a:rPr lang="en-US" sz="3200" b="1" dirty="0" err="1"/>
              <a:t>melah</a:t>
            </a:r>
            <a:r>
              <a:rPr lang="en-US" sz="3200" b="1" dirty="0"/>
              <a:t> </a:t>
            </a:r>
            <a:r>
              <a:rPr lang="en-US" sz="3200" b="1" dirty="0" err="1"/>
              <a:t>ento</a:t>
            </a:r>
            <a:r>
              <a:rPr lang="en-US" sz="3200" b="1" dirty="0"/>
              <a:t> </a:t>
            </a:r>
            <a:r>
              <a:rPr lang="en-US" sz="3200" b="1" dirty="0" err="1"/>
              <a:t>suba</a:t>
            </a:r>
            <a:r>
              <a:rPr lang="en-US" sz="3200" b="1" dirty="0"/>
              <a:t> </a:t>
            </a:r>
            <a:r>
              <a:rPr lang="en-US" sz="3200" b="1" dirty="0" err="1"/>
              <a:t>pasti</a:t>
            </a:r>
            <a:r>
              <a:rPr lang="en-US" sz="3200" b="1" dirty="0"/>
              <a:t> </a:t>
            </a:r>
            <a:r>
              <a:rPr lang="en-US" sz="3200" b="1" dirty="0" err="1"/>
              <a:t>ngranayang</a:t>
            </a:r>
            <a:r>
              <a:rPr lang="en-US" sz="3200" b="1" dirty="0"/>
              <a:t> </a:t>
            </a:r>
            <a:r>
              <a:rPr lang="en-US" sz="3200" b="1" dirty="0" err="1"/>
              <a:t>kenehé</a:t>
            </a:r>
            <a:r>
              <a:rPr lang="en-US" sz="3200" b="1" dirty="0"/>
              <a:t> </a:t>
            </a:r>
            <a:r>
              <a:rPr lang="en-US" sz="3200" b="1" dirty="0" err="1"/>
              <a:t>sedih</a:t>
            </a:r>
            <a:r>
              <a:rPr lang="en-US" sz="3200" dirty="0"/>
              <a:t>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94" y="2005333"/>
            <a:ext cx="5871045" cy="375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24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3E73F34-1594-4953-AAB2-53C88E8DE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32516"/>
          <a:stretch>
            <a:fillRect/>
          </a:stretch>
        </p:blipFill>
        <p:spPr bwMode="auto">
          <a:xfrm>
            <a:off x="1464935" y="1780050"/>
            <a:ext cx="3106996" cy="4876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64517" y="458276"/>
            <a:ext cx="8077200" cy="879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00" y="458277"/>
            <a:ext cx="907833" cy="9598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3145971" y="622329"/>
            <a:ext cx="723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Conto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Pengalaman</a:t>
            </a:r>
            <a:r>
              <a:rPr lang="en-US" sz="2800" dirty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Tusing</a:t>
            </a:r>
            <a:r>
              <a:rPr lang="en-US" sz="2800" dirty="0" smtClean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Melah</a:t>
            </a:r>
            <a:r>
              <a:rPr lang="en-US" sz="2800" dirty="0" smtClean="0">
                <a:latin typeface="Cooper Black" panose="0208090404030B020404" pitchFamily="18" charset="0"/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endParaRPr lang="en-US" sz="28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9" name="Picture 18" descr="G:\Template Bupena Merdeka (Konten QR-Media mengajar)\BAHAN\Notes hijau tua 2.png">
            <a:extLst>
              <a:ext uri="{FF2B5EF4-FFF2-40B4-BE49-F238E27FC236}">
                <a16:creationId xmlns:a16="http://schemas.microsoft.com/office/drawing/2014/main" xmlns="" id="{9CCBBC79-C03C-46F8-8ABD-E09DDD809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421468">
            <a:off x="5127713" y="1891568"/>
            <a:ext cx="6320343" cy="3951669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chemeClr val="accent4">
                <a:lumMod val="40000"/>
                <a:lumOff val="60000"/>
                <a:alpha val="65000"/>
              </a:scheme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05BEA44-6098-4216-8B28-810A1AE65A61}"/>
              </a:ext>
            </a:extLst>
          </p:cNvPr>
          <p:cNvSpPr txBox="1"/>
          <p:nvPr/>
        </p:nvSpPr>
        <p:spPr>
          <a:xfrm>
            <a:off x="5486748" y="2405405"/>
            <a:ext cx="57114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Ulung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dugas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mara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mauruk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negakin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sepéda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Nyilem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dugas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ngalangi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kolam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renang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Maan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nilai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ulangan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jelék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3955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63889" y="704696"/>
            <a:ext cx="7194374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1172769" y="223360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45786" y="837348"/>
            <a:ext cx="6323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Ngresepang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Indik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Pengalaman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4D5585AA-3800-454C-844F-C4C8EE4730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6870454" y="1656649"/>
            <a:ext cx="3724895" cy="511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E2C735F7-A189-4F4D-831A-73604E7FD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2724" y="2242730"/>
            <a:ext cx="5854433" cy="3192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AD5CDD2-9F14-44B9-8692-5AEFF0637C10}"/>
              </a:ext>
            </a:extLst>
          </p:cNvPr>
          <p:cNvSpPr txBox="1"/>
          <p:nvPr/>
        </p:nvSpPr>
        <p:spPr>
          <a:xfrm>
            <a:off x="1045673" y="2921516"/>
            <a:ext cx="49377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Sakewala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iraga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patut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nawang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makejang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pengalaman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patut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palajahan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urip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20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3E73F34-1594-4953-AAB2-53C88E8DE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b="32516"/>
          <a:stretch>
            <a:fillRect/>
          </a:stretch>
        </p:blipFill>
        <p:spPr bwMode="auto">
          <a:xfrm flipH="1">
            <a:off x="8085277" y="1418161"/>
            <a:ext cx="3228654" cy="506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99991" y="292289"/>
            <a:ext cx="4122886" cy="879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4" y="196357"/>
            <a:ext cx="998564" cy="105581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2081445" y="456342"/>
            <a:ext cx="2340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Bencana</a:t>
            </a:r>
            <a:endParaRPr lang="en-US" sz="32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7161FFC-AFC8-43CA-B5E2-D60714948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32094" y="1469892"/>
            <a:ext cx="6223635" cy="409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D9FCD1E-B7BD-409E-B634-84D684FC735F}"/>
              </a:ext>
            </a:extLst>
          </p:cNvPr>
          <p:cNvSpPr txBox="1"/>
          <p:nvPr/>
        </p:nvSpPr>
        <p:spPr>
          <a:xfrm>
            <a:off x="2529162" y="2300286"/>
            <a:ext cx="44713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Ada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masih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paindikan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tuara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melah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makrana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manusa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sengkala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Paindikan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madan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uli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manusa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ada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ulian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alam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71916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EB22E9-6898-4EFD-8A78-059EDB2F3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166937" y="372473"/>
            <a:ext cx="8300896" cy="6803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15A5DCD-DEA6-4331-8660-2B9572E59E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379" y="255424"/>
            <a:ext cx="969475" cy="85156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E81DE9-6436-4497-A2A2-43B74AAE0FB5}"/>
              </a:ext>
            </a:extLst>
          </p:cNvPr>
          <p:cNvSpPr txBox="1"/>
          <p:nvPr/>
        </p:nvSpPr>
        <p:spPr>
          <a:xfrm>
            <a:off x="2620855" y="438746"/>
            <a:ext cx="6864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Adan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Bencana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Tek</a:t>
            </a:r>
            <a:r>
              <a:rPr lang="en-US" sz="3000" b="1" dirty="0" err="1">
                <a:latin typeface="Cooper Black" panose="0208090404030B020404" pitchFamily="18" charset="0"/>
              </a:rPr>
              <a:t>é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Penyebabn</a:t>
            </a:r>
            <a:r>
              <a:rPr lang="en-US" sz="3000" b="1" dirty="0" err="1">
                <a:latin typeface="Cooper Black" panose="0208090404030B020404" pitchFamily="18" charset="0"/>
              </a:rPr>
              <a:t>é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endParaRPr lang="en-US" sz="3000" b="1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94C981-8298-41F5-838C-7304106C8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479B87F-2C33-42F9-A523-856A2839E4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97" y="1240072"/>
            <a:ext cx="5221599" cy="33893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8DD63E9-D789-4D05-AC6E-03E922DB456D}"/>
              </a:ext>
            </a:extLst>
          </p:cNvPr>
          <p:cNvSpPr txBox="1"/>
          <p:nvPr/>
        </p:nvSpPr>
        <p:spPr>
          <a:xfrm>
            <a:off x="2188753" y="4629378"/>
            <a:ext cx="1435139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Blabar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3957B82-DC61-4107-849C-1C0AD178FDE0}"/>
              </a:ext>
            </a:extLst>
          </p:cNvPr>
          <p:cNvSpPr txBox="1"/>
          <p:nvPr/>
        </p:nvSpPr>
        <p:spPr>
          <a:xfrm>
            <a:off x="1382019" y="5152598"/>
            <a:ext cx="304860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Penyebabné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yéh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F42A8BB-F810-4DCD-AF40-C3C9D69B0B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47" y="1517614"/>
            <a:ext cx="3847255" cy="311176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904C296-0B8F-4C18-A477-B246A3A7CDC0}"/>
              </a:ext>
            </a:extLst>
          </p:cNvPr>
          <p:cNvSpPr txBox="1"/>
          <p:nvPr/>
        </p:nvSpPr>
        <p:spPr>
          <a:xfrm>
            <a:off x="8355776" y="4629378"/>
            <a:ext cx="195999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Kebakaran</a:t>
            </a:r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625784B-63B3-4AA3-83AB-60B751D46C7D}"/>
              </a:ext>
            </a:extLst>
          </p:cNvPr>
          <p:cNvSpPr txBox="1"/>
          <p:nvPr/>
        </p:nvSpPr>
        <p:spPr>
          <a:xfrm>
            <a:off x="7806861" y="5152598"/>
            <a:ext cx="305782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Penyebabné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api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871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 animBg="1"/>
      <p:bldP spid="13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179</Words>
  <Application>Microsoft Office PowerPoint</Application>
  <PresentationFormat>Widescreen</PresentationFormat>
  <Paragraphs>38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Adobe Gothic Std B</vt:lpstr>
      <vt:lpstr>ＭＳ Ｐゴシック</vt:lpstr>
      <vt:lpstr>Arial</vt:lpstr>
      <vt:lpstr>Calibri</vt:lpstr>
      <vt:lpstr>Calibri Light</vt:lpstr>
      <vt:lpstr>Comic Sans MS</vt:lpstr>
      <vt:lpstr>Cooper Black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diahw8888@gmail.com</dc:creator>
  <cp:lastModifiedBy>Nur Alivia Arianda</cp:lastModifiedBy>
  <cp:revision>7</cp:revision>
  <dcterms:created xsi:type="dcterms:W3CDTF">2023-04-08T07:48:28Z</dcterms:created>
  <dcterms:modified xsi:type="dcterms:W3CDTF">2023-05-17T09:33:37Z</dcterms:modified>
</cp:coreProperties>
</file>